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C28A9-B0AD-482E-8D78-2A900F6EF524}" type="datetimeFigureOut">
              <a:rPr lang="en-US" smtClean="0"/>
              <a:t>8/3/2009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CC371-50F4-47E6-8BB4-2F7A9377436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76250"/>
            <a:ext cx="1270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WordArt 5"/>
          <p:cNvSpPr>
            <a:spLocks noChangeArrowheads="1" noChangeShapeType="1" noTextEdit="1"/>
          </p:cNvSpPr>
          <p:nvPr/>
        </p:nvSpPr>
        <p:spPr bwMode="auto">
          <a:xfrm>
            <a:off x="2700338" y="620713"/>
            <a:ext cx="3771900" cy="124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Traffic Light</a:t>
            </a:r>
          </a:p>
          <a:p>
            <a:pPr algn="ctr"/>
            <a:r>
              <a:rPr lang="en-A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Reflection</a:t>
            </a:r>
          </a:p>
        </p:txBody>
      </p:sp>
      <p:pic>
        <p:nvPicPr>
          <p:cNvPr id="6144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1270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7" name="Oval 7"/>
          <p:cNvSpPr>
            <a:spLocks noChangeArrowheads="1"/>
          </p:cNvSpPr>
          <p:nvPr/>
        </p:nvSpPr>
        <p:spPr bwMode="auto">
          <a:xfrm>
            <a:off x="1258888" y="2349500"/>
            <a:ext cx="685800" cy="685800"/>
          </a:xfrm>
          <a:prstGeom prst="ellipse">
            <a:avLst/>
          </a:pr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61448" name="Oval 8"/>
          <p:cNvSpPr>
            <a:spLocks noChangeArrowheads="1"/>
          </p:cNvSpPr>
          <p:nvPr/>
        </p:nvSpPr>
        <p:spPr bwMode="auto">
          <a:xfrm>
            <a:off x="1258888" y="3716338"/>
            <a:ext cx="685800" cy="685800"/>
          </a:xfrm>
          <a:prstGeom prst="ellipse">
            <a:avLst/>
          </a:prstGeom>
          <a:solidFill>
            <a:srgbClr val="FF9933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61449" name="Oval 9"/>
          <p:cNvSpPr>
            <a:spLocks noChangeArrowheads="1"/>
          </p:cNvSpPr>
          <p:nvPr/>
        </p:nvSpPr>
        <p:spPr bwMode="auto">
          <a:xfrm>
            <a:off x="1258888" y="5013325"/>
            <a:ext cx="685800" cy="685800"/>
          </a:xfrm>
          <a:prstGeom prst="ellipse">
            <a:avLst/>
          </a:prstGeom>
          <a:solidFill>
            <a:schemeClr val="folHlink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2411413" y="2420938"/>
            <a:ext cx="612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600">
                <a:solidFill>
                  <a:srgbClr val="336699"/>
                </a:solidFill>
              </a:rPr>
              <a:t>What will you </a:t>
            </a:r>
            <a:r>
              <a:rPr lang="en-AU" sz="3600" u="sng">
                <a:solidFill>
                  <a:srgbClr val="336699"/>
                </a:solidFill>
              </a:rPr>
              <a:t>STOP</a:t>
            </a:r>
            <a:r>
              <a:rPr lang="en-AU" sz="3600">
                <a:solidFill>
                  <a:srgbClr val="336699"/>
                </a:solidFill>
              </a:rPr>
              <a:t> doing?</a:t>
            </a:r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2411413" y="3789363"/>
            <a:ext cx="612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600">
                <a:solidFill>
                  <a:srgbClr val="336699"/>
                </a:solidFill>
              </a:rPr>
              <a:t>What will you </a:t>
            </a:r>
            <a:r>
              <a:rPr lang="en-AU" sz="3600" u="sng">
                <a:solidFill>
                  <a:srgbClr val="336699"/>
                </a:solidFill>
              </a:rPr>
              <a:t>KEEP</a:t>
            </a:r>
            <a:r>
              <a:rPr lang="en-AU" sz="3600">
                <a:solidFill>
                  <a:srgbClr val="336699"/>
                </a:solidFill>
              </a:rPr>
              <a:t> doing?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2339975" y="5157788"/>
            <a:ext cx="612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600">
                <a:solidFill>
                  <a:srgbClr val="336699"/>
                </a:solidFill>
              </a:rPr>
              <a:t>What will you </a:t>
            </a:r>
            <a:r>
              <a:rPr lang="en-AU" sz="3600" u="sng">
                <a:solidFill>
                  <a:srgbClr val="336699"/>
                </a:solidFill>
              </a:rPr>
              <a:t>START</a:t>
            </a:r>
            <a:r>
              <a:rPr lang="en-AU" sz="3600">
                <a:solidFill>
                  <a:srgbClr val="336699"/>
                </a:solidFill>
              </a:rPr>
              <a:t> doing?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08110039</dc:creator>
  <cp:lastModifiedBy>08110039</cp:lastModifiedBy>
  <cp:revision>1</cp:revision>
  <dcterms:created xsi:type="dcterms:W3CDTF">2009-08-03T06:31:08Z</dcterms:created>
  <dcterms:modified xsi:type="dcterms:W3CDTF">2009-08-03T06:35:53Z</dcterms:modified>
</cp:coreProperties>
</file>